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c8d199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c8d199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c8d1999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c8d1999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of cheating that we did the question answering paris through that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explore how that actually works and is done in practice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Autoregressive recap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temperature in the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Cat sat on the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c8d1999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c8d1999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c8d1999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c8d1999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c8d19991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c8d19991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c8d19991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c8d19991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c8d19991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c8d19991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c8d19991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c8d19991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c8d19991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c8d19991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c8d19991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c8d19991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c8d19991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c8d19991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c8d19991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c8d19991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c8d19991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c8d19991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c8d1999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c8d1999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8d1999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c8d1999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is what life would look like if you all just listen to Mari and restart your PCs every 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have we learnt from this: ai is dark background, and lots of dark blue and purple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8d1999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c8d1999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c8d1999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c8d1999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cat sat on the matt -&gt; 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superhero name is Max Verstappen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LLMs is as easy as 123 -&gt; 1234567 -&gt; 123.4567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typos are really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faorite food is any food my wife makes... or chocolate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 explain why typos are bad (used to be really bad, now not as much)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c8d19991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c8d19991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 MODEL: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like to eat green eggs and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couple of autocompletes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it a question and show that it doesnt answer questions:</a:t>
            </a:r>
            <a:br>
              <a:rPr lang="en-GB"/>
            </a:br>
            <a:r>
              <a:rPr lang="en-GB"/>
              <a:t>what is your favourite superhero</a:t>
            </a:r>
            <a:br>
              <a:rPr lang="en-GB"/>
            </a:br>
            <a:br>
              <a:rPr lang="en-GB"/>
            </a:br>
            <a:r>
              <a:rPr lang="en-GB"/>
              <a:t>QA PAIRS: - 0.07 top p 0.9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what is the capital of France?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How do you get a Dr to use an e-scripting platform instead of paper scripts? Answer: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Please repeat this number back exactly 123456 with no other text.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c8d19991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c8d19991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QA PAIRS: - 0.07 top p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what is the capital of France? Answer: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How do you get a Dr to use an e-scripting platform instead of paper scripts? Answer: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Please repeat this number back exactly 123456 with no other text. Answer: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istudio.google.com/prompts/new_chat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iktokenizer.vercel.app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huggingface.co/spaces/HuggingFaceFW/blogpost-fineweb-v1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app.hyperbolic.ai/models/llama31-405b-base-bf-1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57950" y="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0"/>
            <a:ext cx="4631851" cy="373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75" y="0"/>
            <a:ext cx="6523024" cy="32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4675"/>
            <a:ext cx="5321352" cy="43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465" y="955975"/>
            <a:ext cx="7407533" cy="4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00" y="499000"/>
            <a:ext cx="7412186" cy="41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148650" y="182575"/>
            <a:ext cx="53661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3. 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(How to get it to answer MY question)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Where we are: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Have world knowledge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Can answer questions as an assistant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How do we actually get the model to answer questions like in the Gemini/GPT interface?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Google AI Studio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Temperature: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Parameter that decides if it should always choose the most-likely next token or allow it to be “creative” and choose another token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694925" y="693225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467" y="0"/>
            <a:ext cx="3234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4. </a:t>
            </a: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694925" y="693225"/>
            <a:ext cx="301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Tokenization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Pre-training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Post-training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Generating responses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5. </a:t>
            </a: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694925" y="693225"/>
            <a:ext cx="82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Which of these should LLMs be Good vs Not Good at?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1951250" y="915225"/>
            <a:ext cx="57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Summary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/>
        </p:nvSpPr>
        <p:spPr>
          <a:xfrm>
            <a:off x="2630600" y="103760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1951250" y="915225"/>
            <a:ext cx="571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LLM model architecture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steps of training a basic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609475" y="746450"/>
            <a:ext cx="64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What will you learn?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What is AI and where do LLMs fit in the AI landscape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Basic intuition of LLMs work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Common pitfalls of using LLMs and why they happen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b="13547" l="0" r="0" t="0"/>
          <a:stretch/>
        </p:blipFill>
        <p:spPr>
          <a:xfrm>
            <a:off x="107325" y="396475"/>
            <a:ext cx="4667526" cy="353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875" y="1065675"/>
            <a:ext cx="4338126" cy="22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951250" y="915225"/>
            <a:ext cx="6358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w</a:t>
            </a:r>
            <a:r>
              <a:rPr lang="en-GB" sz="1800">
                <a:solidFill>
                  <a:schemeClr val="lt2"/>
                </a:solidFill>
              </a:rPr>
              <a:t>hat a word/text is?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speak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answer questions and think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75" y="79175"/>
            <a:ext cx="5669149" cy="4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38" y="188925"/>
            <a:ext cx="6080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5226" y="3658600"/>
            <a:ext cx="1955323" cy="11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12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999025" y="2054175"/>
            <a:ext cx="352200" cy="70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48650" y="182575"/>
            <a:ext cx="464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1. </a:t>
            </a:r>
            <a:r>
              <a:rPr lang="en-GB" sz="1800">
                <a:solidFill>
                  <a:schemeClr val="accent1"/>
                </a:solidFill>
              </a:rPr>
              <a:t>LLM model </a:t>
            </a:r>
            <a:r>
              <a:rPr lang="en-GB" sz="1800">
                <a:solidFill>
                  <a:schemeClr val="accent1"/>
                </a:solidFill>
              </a:rPr>
              <a:t>architecture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Attention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Autoregressive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666000" y="182575"/>
            <a:ext cx="78120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2.1 </a:t>
            </a:r>
            <a:r>
              <a:rPr lang="en-GB" sz="1800">
                <a:solidFill>
                  <a:schemeClr val="accent1"/>
                </a:solidFill>
              </a:rPr>
              <a:t>Teaching the LLM what a word/text is?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(Tokenization)</a:t>
            </a:r>
            <a:endParaRPr sz="18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rgbClr val="A4C2F4"/>
                </a:solidFill>
              </a:rPr>
              <a:t>Question:</a:t>
            </a:r>
            <a:r>
              <a:rPr lang="en-GB" sz="1500">
                <a:solidFill>
                  <a:schemeClr val="lt2"/>
                </a:solidFill>
              </a:rPr>
              <a:t> How would we feed text into something like an AI model that can only work with numbers?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character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00FF00"/>
                </a:solidFill>
              </a:rPr>
              <a:t>c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s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6D9EEB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3F3F3"/>
                </a:solidFill>
              </a:rPr>
              <a:t>m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[9, 4, 3, 0, 2, 1, 9, 0, 8, 1, 9, 0, 7, 6, 0, 9, 4, 3, 0, 5, 1, 9]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10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22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Small vocabulary, but long sequence lengths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word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9900"/>
                </a:solidFill>
              </a:rPr>
              <a:t>cat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4A86E8"/>
                </a:solidFill>
              </a:rPr>
              <a:t>sat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B6D7A8"/>
                </a:solidFill>
              </a:rPr>
              <a:t>on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mat</a:t>
            </a:r>
            <a:endParaRPr>
              <a:solidFill>
                <a:srgbClr val="D5A6B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[4, 0, 3, 2, 4, 1]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5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6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However if we had to store each word in existence for each language this would be a very very large “vocabulary” -&gt; infeasible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Large vocabulary, but short sequence lengths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GPT tokenizer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148650" y="182575"/>
            <a:ext cx="8269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2.2 </a:t>
            </a:r>
            <a:r>
              <a:rPr lang="en-GB" sz="1800">
                <a:solidFill>
                  <a:schemeClr val="accent1"/>
                </a:solidFill>
              </a:rPr>
              <a:t>Teaching the LLM how to speak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(Pre-training - Create an autocomplete with factual knowledge)</a:t>
            </a:r>
            <a:endParaRPr sz="18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build a model that has information about everything?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Internet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Books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Other text media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Fine web dataset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Training on this makes the LLM a lossy compression of the internet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925" y="1771125"/>
            <a:ext cx="2265325" cy="1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148650" y="2216435"/>
            <a:ext cx="64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It does one word at a time to try to predict the next word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Effectively creating a world-knowledge autocomplete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Base model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turn this autocomplete into an assistant that can answer questions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148650" y="182575"/>
            <a:ext cx="738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2.3 Teaching the LLM how to answer questions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(Post-training - Create a question answering assistant)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Question/Answer pairs in the internet are quite rare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Basically just from tests on the internet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Give the model more Question/Answer pairs that allow it to apply its world-knowledge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